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4EEB0-456B-46A7-B4BD-6CBFDB63A9C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0373C-DBD3-47B2-92FD-D33FF4FB3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7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5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1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3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7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3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4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1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9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1A43D-C4F8-4E10-8A49-42FA7180DFC3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F87F-A88B-491A-9B0E-7C3E4EF1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7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365125"/>
            <a:ext cx="6858000" cy="1325563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Vendredi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16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PreAP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/AP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20443" y="3444535"/>
            <a:ext cx="5627914" cy="94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Intouchables</a:t>
            </a:r>
            <a:endParaRPr lang="en-US" sz="32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59517"/>
            <a:ext cx="3396343" cy="46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1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365125"/>
            <a:ext cx="6858000" cy="1325563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Vendredi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16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2695" y="5410508"/>
            <a:ext cx="5741088" cy="1106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Review rules (due)</a:t>
            </a:r>
            <a:endParaRPr lang="en-US" sz="32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Review binders</a:t>
            </a:r>
            <a:endParaRPr lang="en-US" sz="32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59517"/>
            <a:ext cx="3396343" cy="46579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82695" y="506829"/>
            <a:ext cx="60133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Revoir 1-10</a:t>
            </a:r>
          </a:p>
          <a:p>
            <a:pPr algn="ctr"/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Revoir comment </a:t>
            </a:r>
            <a:r>
              <a:rPr lang="en-US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tu</a:t>
            </a:r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t’appelles</a:t>
            </a:r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</a:t>
            </a:r>
          </a:p>
          <a:p>
            <a:pPr algn="ctr"/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ronunciation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“OU” and “OI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”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[j] and [w]</a:t>
            </a:r>
            <a:endParaRPr 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How do you tell how you are doing? (vocab)</a:t>
            </a:r>
            <a:endParaRPr lang="en-US" sz="3200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♪♪</a:t>
            </a:r>
          </a:p>
          <a:p>
            <a:pPr algn="ctr"/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Comment </a:t>
            </a:r>
            <a:r>
              <a:rPr lang="en-US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</a:t>
            </a:r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va</a:t>
            </a:r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songs</a:t>
            </a:r>
            <a:endParaRPr lang="en-US" sz="3200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38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365125"/>
            <a:ext cx="6858000" cy="1325563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Vendredi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16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II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20443" y="3444535"/>
            <a:ext cx="5627914" cy="94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 la </a:t>
            </a:r>
            <a:r>
              <a:rPr lang="en-US" sz="32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folie</a:t>
            </a:r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…</a:t>
            </a: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59517"/>
            <a:ext cx="3396343" cy="46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8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481010"/>
            <a:ext cx="5534025" cy="61626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</a:t>
            </a:r>
            <a:r>
              <a:rPr lang="en-US" altLang="en-US" sz="41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</a:t>
            </a:r>
            <a:r>
              <a:rPr lang="en-US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altLang="en-US" sz="41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va</a:t>
            </a:r>
            <a:r>
              <a:rPr lang="en-US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?</a:t>
            </a:r>
            <a:endParaRPr lang="fr-FR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►Ça va!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fr-FR" altLang="en-US" sz="41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>
                <a:solidFill>
                  <a:srgbClr val="FF33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Comment </a:t>
            </a:r>
            <a:r>
              <a:rPr lang="fr-FR" altLang="en-US" sz="41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va?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►Ça va très bien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en-US" sz="41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 Ça va bien</a:t>
            </a:r>
          </a:p>
          <a:p>
            <a:pPr marL="0" indent="0">
              <a:lnSpc>
                <a:spcPct val="80000"/>
              </a:lnSpc>
              <a:buNone/>
            </a:pPr>
            <a:endParaRPr lang="fr-FR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 Pas </a:t>
            </a:r>
            <a:r>
              <a:rPr lang="fr-FR" altLang="en-US" sz="41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endParaRPr lang="fr-FR" altLang="en-US" sz="1800" dirty="0" smtClean="0"/>
          </a:p>
          <a:p>
            <a:pPr>
              <a:lnSpc>
                <a:spcPct val="80000"/>
              </a:lnSpc>
            </a:pPr>
            <a:endParaRPr lang="fr-FR" altLang="en-US" sz="1800" dirty="0"/>
          </a:p>
          <a:p>
            <a:pPr>
              <a:lnSpc>
                <a:spcPct val="80000"/>
              </a:lnSpc>
            </a:pPr>
            <a:endParaRPr lang="fr-FR" alt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204" y="3182049"/>
            <a:ext cx="700088" cy="6710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45" y="3314697"/>
            <a:ext cx="636586" cy="6365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867" y="4894707"/>
            <a:ext cx="704850" cy="7073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33" y="1749542"/>
            <a:ext cx="695325" cy="695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63" y="481010"/>
            <a:ext cx="666750" cy="666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32" y="4598228"/>
            <a:ext cx="964445" cy="8581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87679" y="857390"/>
            <a:ext cx="620308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</a:t>
            </a: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va comme ci comme </a:t>
            </a: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</a:t>
            </a: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ne va pas </a:t>
            </a: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très bien</a:t>
            </a: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ne va pas </a:t>
            </a: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bien</a:t>
            </a: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en-US" altLang="en-US" sz="28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</a:t>
            </a: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ne va pas du </a:t>
            </a: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tout</a:t>
            </a: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527" y="1037868"/>
            <a:ext cx="704850" cy="70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481010"/>
            <a:ext cx="5534025" cy="61626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</a:t>
            </a:r>
            <a:r>
              <a:rPr lang="en-US" altLang="en-US" sz="41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</a:t>
            </a:r>
            <a:r>
              <a:rPr lang="en-US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altLang="en-US" sz="4100" b="1" dirty="0" err="1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va</a:t>
            </a:r>
            <a:r>
              <a:rPr lang="en-US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?</a:t>
            </a:r>
            <a:endParaRPr lang="fr-FR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►Ça va!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fr-FR" altLang="en-US" sz="41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>
                <a:solidFill>
                  <a:srgbClr val="FF33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Comment </a:t>
            </a:r>
            <a:r>
              <a:rPr lang="fr-FR" altLang="en-US" sz="41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va?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►Ça va très bien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en-US" sz="41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altLang="en-US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 Ça va bien</a:t>
            </a:r>
          </a:p>
          <a:p>
            <a:pPr marL="0" indent="0">
              <a:lnSpc>
                <a:spcPct val="80000"/>
              </a:lnSpc>
              <a:buNone/>
            </a:pPr>
            <a:endParaRPr lang="fr-FR" sz="41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41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► Pas </a:t>
            </a:r>
            <a:r>
              <a:rPr lang="fr-FR" altLang="en-US" sz="41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endParaRPr lang="fr-FR" altLang="en-US" sz="1800" dirty="0" smtClean="0"/>
          </a:p>
          <a:p>
            <a:pPr>
              <a:lnSpc>
                <a:spcPct val="80000"/>
              </a:lnSpc>
            </a:pPr>
            <a:endParaRPr lang="fr-FR" altLang="en-US" sz="1800" dirty="0"/>
          </a:p>
          <a:p>
            <a:pPr>
              <a:lnSpc>
                <a:spcPct val="80000"/>
              </a:lnSpc>
            </a:pPr>
            <a:endParaRPr lang="fr-FR" alt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204" y="3182049"/>
            <a:ext cx="700088" cy="6710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45" y="3314697"/>
            <a:ext cx="636586" cy="6365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867" y="4894707"/>
            <a:ext cx="704850" cy="7073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33" y="1749542"/>
            <a:ext cx="695325" cy="695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63" y="481010"/>
            <a:ext cx="666750" cy="666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32" y="4598228"/>
            <a:ext cx="964445" cy="8581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87679" y="857390"/>
            <a:ext cx="620308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</a:t>
            </a: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va comme ci comme </a:t>
            </a: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</a:t>
            </a: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ne va pas </a:t>
            </a: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très bien</a:t>
            </a: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ne va pas </a:t>
            </a: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bien</a:t>
            </a: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en-US" altLang="en-US" sz="28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80000"/>
              </a:lnSpc>
            </a:pP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Ça </a:t>
            </a:r>
            <a:r>
              <a:rPr lang="fr-FR" altLang="en-US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ne va pas du </a:t>
            </a:r>
            <a:r>
              <a:rPr lang="fr-FR" altLang="en-US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tout</a:t>
            </a:r>
            <a:endParaRPr lang="fr-FR" alt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527" y="1037868"/>
            <a:ext cx="704850" cy="70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157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Batang</vt:lpstr>
      <vt:lpstr>Calibri</vt:lpstr>
      <vt:lpstr>Calibri Light</vt:lpstr>
      <vt:lpstr>Office Theme</vt:lpstr>
      <vt:lpstr>Vendredi 16 août Français PreAP/AP</vt:lpstr>
      <vt:lpstr>Vendredi 16 août Français I</vt:lpstr>
      <vt:lpstr>Vendredi 16 août Français II</vt:lpstr>
      <vt:lpstr>PowerPoint Presentation</vt:lpstr>
      <vt:lpstr>PowerPoint Presentation</vt:lpstr>
    </vt:vector>
  </TitlesOfParts>
  <Company>Amphi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Vendredi 16 août Français PreAP/AP</dc:title>
  <dc:creator>Garcia Antonio</dc:creator>
  <cp:lastModifiedBy>Garcia Antonio</cp:lastModifiedBy>
  <cp:revision>5</cp:revision>
  <cp:lastPrinted>2019-08-16T15:12:36Z</cp:lastPrinted>
  <dcterms:created xsi:type="dcterms:W3CDTF">2019-08-14T17:55:24Z</dcterms:created>
  <dcterms:modified xsi:type="dcterms:W3CDTF">2019-08-16T15:25:12Z</dcterms:modified>
</cp:coreProperties>
</file>